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2472" y="66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37996" y="4635341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 16.05.2023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 13.00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 B2-D03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143076" y="4836371"/>
            <a:ext cx="5296632" cy="9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HASAN BASRİ ALEMDAROĞLU 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22519008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3522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Supramoleküler Kimyada Self-Assembly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Prof. Dr. </a:t>
            </a: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Batang"/>
              </a:rPr>
              <a:t>Lokman TORUN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sp>
        <p:nvSpPr>
          <p:cNvPr id="4" name="Metin kutusu 3"/>
          <p:cNvSpPr txBox="1"/>
          <p:nvPr/>
        </p:nvSpPr>
        <p:spPr>
          <a:xfrm>
            <a:off x="2512850" y="3004891"/>
            <a:ext cx="2964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>
                <a:latin typeface="Algerian" panose="04020705040A02060702" pitchFamily="82" charset="0"/>
              </a:rPr>
              <a:t>F</a:t>
            </a:r>
          </a:p>
        </p:txBody>
      </p:sp>
      <p:pic>
        <p:nvPicPr>
          <p:cNvPr id="9" name="Resim 8" descr="insan yüzü, kişi, şahıs, insan sakalı, duvar içeren bir resim&#10;&#10;Açıklama otomatik olarak oluşturuldu">
            <a:extLst>
              <a:ext uri="{FF2B5EF4-FFF2-40B4-BE49-F238E27FC236}">
                <a16:creationId xmlns:a16="http://schemas.microsoft.com/office/drawing/2014/main" id="{3023B938-6533-9FAA-6413-CF0D64E9A25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345" y="1786769"/>
            <a:ext cx="2188163" cy="291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194</TotalTime>
  <Words>38</Words>
  <Application>Microsoft Office PowerPoint</Application>
  <PresentationFormat>Özel</PresentationFormat>
  <Paragraphs>19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Algerian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Fatma AYTAN KILIÇARSLAN</cp:lastModifiedBy>
  <cp:revision>26</cp:revision>
  <dcterms:created xsi:type="dcterms:W3CDTF">2016-11-29T08:51:08Z</dcterms:created>
  <dcterms:modified xsi:type="dcterms:W3CDTF">2023-05-15T07:38:56Z</dcterms:modified>
</cp:coreProperties>
</file>